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90" r:id="rId5"/>
    <p:sldId id="289" r:id="rId6"/>
    <p:sldId id="291" r:id="rId7"/>
    <p:sldId id="287" r:id="rId8"/>
    <p:sldId id="292" r:id="rId9"/>
    <p:sldId id="294" r:id="rId10"/>
    <p:sldId id="268" r:id="rId11"/>
    <p:sldId id="259" r:id="rId1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6CA77-7B7D-47EB-9A87-BF07035264CC}" type="doc">
      <dgm:prSet loTypeId="urn:microsoft.com/office/officeart/2005/8/layout/hierarchy2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BDD4D50-4BBB-4091-8AC6-7FDC87252086}">
      <dgm:prSet phldrT="[Текст]" custT="1"/>
      <dgm:spPr/>
      <dgm:t>
        <a:bodyPr/>
        <a:lstStyle/>
        <a:p>
          <a:r>
            <a:rPr lang="ru-RU" sz="4400" dirty="0" smtClean="0"/>
            <a:t>13</a:t>
          </a:r>
          <a:endParaRPr lang="ru-RU" sz="4400" dirty="0"/>
        </a:p>
      </dgm:t>
    </dgm:pt>
    <dgm:pt modelId="{A67260E2-961D-4B9F-892E-C81C69D6BC85}" type="parTrans" cxnId="{F4EFD2F7-2091-4D97-AB3F-8DBC3C6684EF}">
      <dgm:prSet/>
      <dgm:spPr/>
      <dgm:t>
        <a:bodyPr/>
        <a:lstStyle/>
        <a:p>
          <a:endParaRPr lang="ru-RU"/>
        </a:p>
      </dgm:t>
    </dgm:pt>
    <dgm:pt modelId="{40001079-CB9C-48B0-B3EF-4861F368FBAC}" type="sibTrans" cxnId="{F4EFD2F7-2091-4D97-AB3F-8DBC3C6684EF}">
      <dgm:prSet/>
      <dgm:spPr/>
      <dgm:t>
        <a:bodyPr/>
        <a:lstStyle/>
        <a:p>
          <a:endParaRPr lang="ru-RU"/>
        </a:p>
      </dgm:t>
    </dgm:pt>
    <dgm:pt modelId="{CED9DA1C-AD30-4277-A7AB-05D01A96E9CE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AB364C1E-4B6E-4DC4-9888-DA5B9632B37A}" type="parTrans" cxnId="{C8F4B0D7-DA59-433B-AC2A-0815EB430B1A}">
      <dgm:prSet/>
      <dgm:spPr/>
      <dgm:t>
        <a:bodyPr/>
        <a:lstStyle/>
        <a:p>
          <a:endParaRPr lang="ru-RU"/>
        </a:p>
      </dgm:t>
    </dgm:pt>
    <dgm:pt modelId="{D3125457-F149-499C-B40C-43DD9D56FBE7}" type="sibTrans" cxnId="{C8F4B0D7-DA59-433B-AC2A-0815EB430B1A}">
      <dgm:prSet/>
      <dgm:spPr/>
      <dgm:t>
        <a:bodyPr/>
        <a:lstStyle/>
        <a:p>
          <a:endParaRPr lang="ru-RU"/>
        </a:p>
      </dgm:t>
    </dgm:pt>
    <dgm:pt modelId="{44916068-46B8-490B-9989-E54A685CD560}">
      <dgm:prSet phldrT="[Текст]"/>
      <dgm:spPr/>
      <dgm:t>
        <a:bodyPr/>
        <a:lstStyle/>
        <a:p>
          <a:r>
            <a:rPr lang="ru-RU" dirty="0" smtClean="0"/>
            <a:t>8 </a:t>
          </a:r>
          <a:r>
            <a:rPr lang="ru-RU" dirty="0"/>
            <a:t>в школах </a:t>
          </a:r>
        </a:p>
      </dgm:t>
    </dgm:pt>
    <dgm:pt modelId="{B6D76E26-6C5F-409E-8D3E-B21F74626612}" type="parTrans" cxnId="{D4BF85F3-F52E-4BF4-9441-088B0931C234}">
      <dgm:prSet/>
      <dgm:spPr/>
      <dgm:t>
        <a:bodyPr/>
        <a:lstStyle/>
        <a:p>
          <a:endParaRPr lang="ru-RU"/>
        </a:p>
      </dgm:t>
    </dgm:pt>
    <dgm:pt modelId="{EB6934B2-8295-4F91-9EF8-DD97AF78018F}" type="sibTrans" cxnId="{D4BF85F3-F52E-4BF4-9441-088B0931C234}">
      <dgm:prSet/>
      <dgm:spPr/>
      <dgm:t>
        <a:bodyPr/>
        <a:lstStyle/>
        <a:p>
          <a:endParaRPr lang="ru-RU"/>
        </a:p>
      </dgm:t>
    </dgm:pt>
    <dgm:pt modelId="{877051B9-3A9C-4071-A6A2-4B64BD14B0D4}" type="pres">
      <dgm:prSet presAssocID="{8736CA77-7B7D-47EB-9A87-BF07035264C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FEA111-4C1A-49AC-A42F-2B6053C17776}" type="pres">
      <dgm:prSet presAssocID="{0BDD4D50-4BBB-4091-8AC6-7FDC87252086}" presName="root1" presStyleCnt="0"/>
      <dgm:spPr/>
    </dgm:pt>
    <dgm:pt modelId="{022479FC-2513-4D30-8065-979B4AE6BABE}" type="pres">
      <dgm:prSet presAssocID="{0BDD4D50-4BBB-4091-8AC6-7FDC8725208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13103F-DB31-4AD3-8ADC-827100AD10DA}" type="pres">
      <dgm:prSet presAssocID="{0BDD4D50-4BBB-4091-8AC6-7FDC87252086}" presName="level2hierChild" presStyleCnt="0"/>
      <dgm:spPr/>
    </dgm:pt>
    <dgm:pt modelId="{A5B0947C-E823-4623-AD3E-9C7F5634A579}" type="pres">
      <dgm:prSet presAssocID="{AB364C1E-4B6E-4DC4-9888-DA5B9632B37A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CC3B56AC-3160-4666-9D68-AE15FE60A7AC}" type="pres">
      <dgm:prSet presAssocID="{AB364C1E-4B6E-4DC4-9888-DA5B9632B37A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712BB77-21C6-4C6F-A9D1-3D47B8AB3342}" type="pres">
      <dgm:prSet presAssocID="{CED9DA1C-AD30-4277-A7AB-05D01A96E9CE}" presName="root2" presStyleCnt="0"/>
      <dgm:spPr/>
    </dgm:pt>
    <dgm:pt modelId="{DD7D297B-5287-4B81-8ABA-8F01452F9475}" type="pres">
      <dgm:prSet presAssocID="{CED9DA1C-AD30-4277-A7AB-05D01A96E9C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5D6177-AF33-420E-A322-35B616D6505B}" type="pres">
      <dgm:prSet presAssocID="{CED9DA1C-AD30-4277-A7AB-05D01A96E9CE}" presName="level3hierChild" presStyleCnt="0"/>
      <dgm:spPr/>
    </dgm:pt>
    <dgm:pt modelId="{DE8BB3CD-958D-4E53-A543-ECAB46C7546E}" type="pres">
      <dgm:prSet presAssocID="{B6D76E26-6C5F-409E-8D3E-B21F74626612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47CB7FE7-14A4-4077-9FC3-3A522DEAB94C}" type="pres">
      <dgm:prSet presAssocID="{B6D76E26-6C5F-409E-8D3E-B21F74626612}" presName="connTx" presStyleLbl="parChTrans1D2" presStyleIdx="1" presStyleCnt="2"/>
      <dgm:spPr/>
      <dgm:t>
        <a:bodyPr/>
        <a:lstStyle/>
        <a:p>
          <a:endParaRPr lang="ru-RU"/>
        </a:p>
      </dgm:t>
    </dgm:pt>
    <dgm:pt modelId="{908A3C52-4B09-4764-A66C-6D26F8C0CECE}" type="pres">
      <dgm:prSet presAssocID="{44916068-46B8-490B-9989-E54A685CD560}" presName="root2" presStyleCnt="0"/>
      <dgm:spPr/>
    </dgm:pt>
    <dgm:pt modelId="{55B6519A-4532-42AE-8053-05E643BA48DA}" type="pres">
      <dgm:prSet presAssocID="{44916068-46B8-490B-9989-E54A685CD56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5C715D-4D3A-4FB9-821B-670109EFB4D1}" type="pres">
      <dgm:prSet presAssocID="{44916068-46B8-490B-9989-E54A685CD560}" presName="level3hierChild" presStyleCnt="0"/>
      <dgm:spPr/>
    </dgm:pt>
  </dgm:ptLst>
  <dgm:cxnLst>
    <dgm:cxn modelId="{30365E15-DBC1-4804-8A4A-8B2913564394}" type="presOf" srcId="{B6D76E26-6C5F-409E-8D3E-B21F74626612}" destId="{47CB7FE7-14A4-4077-9FC3-3A522DEAB94C}" srcOrd="1" destOrd="0" presId="urn:microsoft.com/office/officeart/2005/8/layout/hierarchy2"/>
    <dgm:cxn modelId="{B09329E3-E877-40BD-B189-F53D7926D831}" type="presOf" srcId="{B6D76E26-6C5F-409E-8D3E-B21F74626612}" destId="{DE8BB3CD-958D-4E53-A543-ECAB46C7546E}" srcOrd="0" destOrd="0" presId="urn:microsoft.com/office/officeart/2005/8/layout/hierarchy2"/>
    <dgm:cxn modelId="{1675A18D-8270-4D1A-87B3-8DD41CEABF20}" type="presOf" srcId="{CED9DA1C-AD30-4277-A7AB-05D01A96E9CE}" destId="{DD7D297B-5287-4B81-8ABA-8F01452F9475}" srcOrd="0" destOrd="0" presId="urn:microsoft.com/office/officeart/2005/8/layout/hierarchy2"/>
    <dgm:cxn modelId="{60C05095-558D-4A62-B3CD-B5D3F4D60B27}" type="presOf" srcId="{AB364C1E-4B6E-4DC4-9888-DA5B9632B37A}" destId="{A5B0947C-E823-4623-AD3E-9C7F5634A579}" srcOrd="0" destOrd="0" presId="urn:microsoft.com/office/officeart/2005/8/layout/hierarchy2"/>
    <dgm:cxn modelId="{7308208F-B597-452C-9DF6-81767734E695}" type="presOf" srcId="{AB364C1E-4B6E-4DC4-9888-DA5B9632B37A}" destId="{CC3B56AC-3160-4666-9D68-AE15FE60A7AC}" srcOrd="1" destOrd="0" presId="urn:microsoft.com/office/officeart/2005/8/layout/hierarchy2"/>
    <dgm:cxn modelId="{CF757173-9FA7-478A-A759-B4C7006F09B0}" type="presOf" srcId="{0BDD4D50-4BBB-4091-8AC6-7FDC87252086}" destId="{022479FC-2513-4D30-8065-979B4AE6BABE}" srcOrd="0" destOrd="0" presId="urn:microsoft.com/office/officeart/2005/8/layout/hierarchy2"/>
    <dgm:cxn modelId="{D4BF85F3-F52E-4BF4-9441-088B0931C234}" srcId="{0BDD4D50-4BBB-4091-8AC6-7FDC87252086}" destId="{44916068-46B8-490B-9989-E54A685CD560}" srcOrd="1" destOrd="0" parTransId="{B6D76E26-6C5F-409E-8D3E-B21F74626612}" sibTransId="{EB6934B2-8295-4F91-9EF8-DD97AF78018F}"/>
    <dgm:cxn modelId="{D4DA47BD-1D16-4590-81C1-53D13648D058}" type="presOf" srcId="{8736CA77-7B7D-47EB-9A87-BF07035264CC}" destId="{877051B9-3A9C-4071-A6A2-4B64BD14B0D4}" srcOrd="0" destOrd="0" presId="urn:microsoft.com/office/officeart/2005/8/layout/hierarchy2"/>
    <dgm:cxn modelId="{8C282168-00CA-4565-B268-77FA460885BC}" type="presOf" srcId="{44916068-46B8-490B-9989-E54A685CD560}" destId="{55B6519A-4532-42AE-8053-05E643BA48DA}" srcOrd="0" destOrd="0" presId="urn:microsoft.com/office/officeart/2005/8/layout/hierarchy2"/>
    <dgm:cxn modelId="{F4EFD2F7-2091-4D97-AB3F-8DBC3C6684EF}" srcId="{8736CA77-7B7D-47EB-9A87-BF07035264CC}" destId="{0BDD4D50-4BBB-4091-8AC6-7FDC87252086}" srcOrd="0" destOrd="0" parTransId="{A67260E2-961D-4B9F-892E-C81C69D6BC85}" sibTransId="{40001079-CB9C-48B0-B3EF-4861F368FBAC}"/>
    <dgm:cxn modelId="{C8F4B0D7-DA59-433B-AC2A-0815EB430B1A}" srcId="{0BDD4D50-4BBB-4091-8AC6-7FDC87252086}" destId="{CED9DA1C-AD30-4277-A7AB-05D01A96E9CE}" srcOrd="0" destOrd="0" parTransId="{AB364C1E-4B6E-4DC4-9888-DA5B9632B37A}" sibTransId="{D3125457-F149-499C-B40C-43DD9D56FBE7}"/>
    <dgm:cxn modelId="{B6B146CB-BBA6-4509-876C-86B21C77A25B}" type="presParOf" srcId="{877051B9-3A9C-4071-A6A2-4B64BD14B0D4}" destId="{42FEA111-4C1A-49AC-A42F-2B6053C17776}" srcOrd="0" destOrd="0" presId="urn:microsoft.com/office/officeart/2005/8/layout/hierarchy2"/>
    <dgm:cxn modelId="{F36AAD2F-6A5A-43DF-9A0A-08EAFE066BD1}" type="presParOf" srcId="{42FEA111-4C1A-49AC-A42F-2B6053C17776}" destId="{022479FC-2513-4D30-8065-979B4AE6BABE}" srcOrd="0" destOrd="0" presId="urn:microsoft.com/office/officeart/2005/8/layout/hierarchy2"/>
    <dgm:cxn modelId="{DABD6ADA-9A8F-46A8-A180-8374AAB3308E}" type="presParOf" srcId="{42FEA111-4C1A-49AC-A42F-2B6053C17776}" destId="{7113103F-DB31-4AD3-8ADC-827100AD10DA}" srcOrd="1" destOrd="0" presId="urn:microsoft.com/office/officeart/2005/8/layout/hierarchy2"/>
    <dgm:cxn modelId="{3FE16939-090C-4E57-981A-4B4D266DC79C}" type="presParOf" srcId="{7113103F-DB31-4AD3-8ADC-827100AD10DA}" destId="{A5B0947C-E823-4623-AD3E-9C7F5634A579}" srcOrd="0" destOrd="0" presId="urn:microsoft.com/office/officeart/2005/8/layout/hierarchy2"/>
    <dgm:cxn modelId="{FB5EBF87-2A49-428D-BAFD-F5E51D5C22F2}" type="presParOf" srcId="{A5B0947C-E823-4623-AD3E-9C7F5634A579}" destId="{CC3B56AC-3160-4666-9D68-AE15FE60A7AC}" srcOrd="0" destOrd="0" presId="urn:microsoft.com/office/officeart/2005/8/layout/hierarchy2"/>
    <dgm:cxn modelId="{FBBD1FF1-4593-4A3E-8861-20C18F0E16AF}" type="presParOf" srcId="{7113103F-DB31-4AD3-8ADC-827100AD10DA}" destId="{2712BB77-21C6-4C6F-A9D1-3D47B8AB3342}" srcOrd="1" destOrd="0" presId="urn:microsoft.com/office/officeart/2005/8/layout/hierarchy2"/>
    <dgm:cxn modelId="{E564DB74-3418-4F16-99F3-27D3B031274A}" type="presParOf" srcId="{2712BB77-21C6-4C6F-A9D1-3D47B8AB3342}" destId="{DD7D297B-5287-4B81-8ABA-8F01452F9475}" srcOrd="0" destOrd="0" presId="urn:microsoft.com/office/officeart/2005/8/layout/hierarchy2"/>
    <dgm:cxn modelId="{5C5A9BD6-E4D7-4B38-BC80-894CF80FF290}" type="presParOf" srcId="{2712BB77-21C6-4C6F-A9D1-3D47B8AB3342}" destId="{1A5D6177-AF33-420E-A322-35B616D6505B}" srcOrd="1" destOrd="0" presId="urn:microsoft.com/office/officeart/2005/8/layout/hierarchy2"/>
    <dgm:cxn modelId="{96A727BD-7894-40F2-9631-C853A6E88F2E}" type="presParOf" srcId="{7113103F-DB31-4AD3-8ADC-827100AD10DA}" destId="{DE8BB3CD-958D-4E53-A543-ECAB46C7546E}" srcOrd="2" destOrd="0" presId="urn:microsoft.com/office/officeart/2005/8/layout/hierarchy2"/>
    <dgm:cxn modelId="{625B570B-CC34-4EB6-962C-6DCADC918102}" type="presParOf" srcId="{DE8BB3CD-958D-4E53-A543-ECAB46C7546E}" destId="{47CB7FE7-14A4-4077-9FC3-3A522DEAB94C}" srcOrd="0" destOrd="0" presId="urn:microsoft.com/office/officeart/2005/8/layout/hierarchy2"/>
    <dgm:cxn modelId="{72527B72-5540-46B0-84F4-1EA715F80EB7}" type="presParOf" srcId="{7113103F-DB31-4AD3-8ADC-827100AD10DA}" destId="{908A3C52-4B09-4764-A66C-6D26F8C0CECE}" srcOrd="3" destOrd="0" presId="urn:microsoft.com/office/officeart/2005/8/layout/hierarchy2"/>
    <dgm:cxn modelId="{B018ED60-51FB-42A8-AF99-C377FDA3ADDE}" type="presParOf" srcId="{908A3C52-4B09-4764-A66C-6D26F8C0CECE}" destId="{55B6519A-4532-42AE-8053-05E643BA48DA}" srcOrd="0" destOrd="0" presId="urn:microsoft.com/office/officeart/2005/8/layout/hierarchy2"/>
    <dgm:cxn modelId="{A748CD80-79C2-4441-9209-26CF318E06DD}" type="presParOf" srcId="{908A3C52-4B09-4764-A66C-6D26F8C0CECE}" destId="{035C715D-4D3A-4FB9-821B-670109EFB4D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479FC-2513-4D30-8065-979B4AE6BABE}">
      <dsp:nvSpPr>
        <dsp:cNvPr id="0" name=""/>
        <dsp:cNvSpPr/>
      </dsp:nvSpPr>
      <dsp:spPr>
        <a:xfrm>
          <a:off x="1785" y="1810122"/>
          <a:ext cx="3427511" cy="1713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13</a:t>
          </a:r>
          <a:endParaRPr lang="ru-RU" sz="4400" kern="1200" dirty="0"/>
        </a:p>
      </dsp:txBody>
      <dsp:txXfrm>
        <a:off x="51979" y="1860316"/>
        <a:ext cx="3327123" cy="1613367"/>
      </dsp:txXfrm>
    </dsp:sp>
    <dsp:sp modelId="{A5B0947C-E823-4623-AD3E-9C7F5634A579}">
      <dsp:nvSpPr>
        <dsp:cNvPr id="0" name=""/>
        <dsp:cNvSpPr/>
      </dsp:nvSpPr>
      <dsp:spPr>
        <a:xfrm rot="19457599">
          <a:off x="3270601" y="2145379"/>
          <a:ext cx="1688397" cy="57832"/>
        </a:xfrm>
        <a:custGeom>
          <a:avLst/>
          <a:gdLst/>
          <a:ahLst/>
          <a:cxnLst/>
          <a:rect l="0" t="0" r="0" b="0"/>
          <a:pathLst>
            <a:path>
              <a:moveTo>
                <a:pt x="0" y="28916"/>
              </a:moveTo>
              <a:lnTo>
                <a:pt x="1688397" y="28916"/>
              </a:lnTo>
            </a:path>
          </a:pathLst>
        </a:custGeom>
        <a:noFill/>
        <a:ln w="254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072590" y="2132085"/>
        <a:ext cx="84419" cy="84419"/>
      </dsp:txXfrm>
    </dsp:sp>
    <dsp:sp modelId="{DD7D297B-5287-4B81-8ABA-8F01452F9475}">
      <dsp:nvSpPr>
        <dsp:cNvPr id="0" name=""/>
        <dsp:cNvSpPr/>
      </dsp:nvSpPr>
      <dsp:spPr>
        <a:xfrm>
          <a:off x="4800302" y="824712"/>
          <a:ext cx="3427511" cy="1713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smtClean="0"/>
            <a:t>5</a:t>
          </a:r>
          <a:endParaRPr lang="ru-RU" sz="5600" kern="1200" dirty="0"/>
        </a:p>
      </dsp:txBody>
      <dsp:txXfrm>
        <a:off x="4850496" y="874906"/>
        <a:ext cx="3327123" cy="1613367"/>
      </dsp:txXfrm>
    </dsp:sp>
    <dsp:sp modelId="{DE8BB3CD-958D-4E53-A543-ECAB46C7546E}">
      <dsp:nvSpPr>
        <dsp:cNvPr id="0" name=""/>
        <dsp:cNvSpPr/>
      </dsp:nvSpPr>
      <dsp:spPr>
        <a:xfrm rot="2142401">
          <a:off x="3270601" y="3130788"/>
          <a:ext cx="1688397" cy="57832"/>
        </a:xfrm>
        <a:custGeom>
          <a:avLst/>
          <a:gdLst/>
          <a:ahLst/>
          <a:cxnLst/>
          <a:rect l="0" t="0" r="0" b="0"/>
          <a:pathLst>
            <a:path>
              <a:moveTo>
                <a:pt x="0" y="28916"/>
              </a:moveTo>
              <a:lnTo>
                <a:pt x="1688397" y="28916"/>
              </a:lnTo>
            </a:path>
          </a:pathLst>
        </a:custGeom>
        <a:noFill/>
        <a:ln w="254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072590" y="3117494"/>
        <a:ext cx="84419" cy="84419"/>
      </dsp:txXfrm>
    </dsp:sp>
    <dsp:sp modelId="{55B6519A-4532-42AE-8053-05E643BA48DA}">
      <dsp:nvSpPr>
        <dsp:cNvPr id="0" name=""/>
        <dsp:cNvSpPr/>
      </dsp:nvSpPr>
      <dsp:spPr>
        <a:xfrm>
          <a:off x="4800302" y="2795531"/>
          <a:ext cx="3427511" cy="17137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smtClean="0"/>
            <a:t>8 </a:t>
          </a:r>
          <a:r>
            <a:rPr lang="ru-RU" sz="5600" kern="1200" dirty="0"/>
            <a:t>в школах </a:t>
          </a:r>
        </a:p>
      </dsp:txBody>
      <dsp:txXfrm>
        <a:off x="4850496" y="2845725"/>
        <a:ext cx="3327123" cy="1613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21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3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1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8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23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136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386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5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278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44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4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8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958166" cy="407196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Результаты   ОГЭ </a:t>
            </a:r>
            <a:b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 классы </a:t>
            </a:r>
            <a:b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21 мая-14 июня </a:t>
            </a:r>
            <a:b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2024 года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Продолжили обучение: 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683063"/>
              </p:ext>
            </p:extLst>
          </p:nvPr>
        </p:nvGraphicFramePr>
        <p:xfrm>
          <a:off x="533400" y="6096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Количество участников ОГЭ по предметам: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237932"/>
              </p:ext>
            </p:extLst>
          </p:nvPr>
        </p:nvGraphicFramePr>
        <p:xfrm>
          <a:off x="251520" y="824525"/>
          <a:ext cx="8572560" cy="3351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905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58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0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сдающих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235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27мая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Биология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Обществознание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23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Информатика 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29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 мая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0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 июня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06 июня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Математика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Русский язык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435293"/>
              </p:ext>
            </p:extLst>
          </p:nvPr>
        </p:nvGraphicFramePr>
        <p:xfrm>
          <a:off x="642910" y="1214422"/>
          <a:ext cx="7817522" cy="1158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70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63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9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19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Всего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/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/>
                        <a:t>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Средний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качества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успешности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556466"/>
              </p:ext>
            </p:extLst>
          </p:nvPr>
        </p:nvGraphicFramePr>
        <p:xfrm>
          <a:off x="467544" y="3068960"/>
          <a:ext cx="4320480" cy="15016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917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-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Математика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792070"/>
              </p:ext>
            </p:extLst>
          </p:nvPr>
        </p:nvGraphicFramePr>
        <p:xfrm>
          <a:off x="642910" y="1214422"/>
          <a:ext cx="7817522" cy="79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70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38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Всего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/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Средний балл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% качества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% успешности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7,6%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794299"/>
              </p:ext>
            </p:extLst>
          </p:nvPr>
        </p:nvGraphicFramePr>
        <p:xfrm>
          <a:off x="467544" y="3068960"/>
          <a:ext cx="4320480" cy="13573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917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-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/>
              <a:t>География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759971"/>
              </p:ext>
            </p:extLst>
          </p:nvPr>
        </p:nvGraphicFramePr>
        <p:xfrm>
          <a:off x="683568" y="980728"/>
          <a:ext cx="7817522" cy="11704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70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18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74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27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59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Всего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Средний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качества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успешности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452178"/>
              </p:ext>
            </p:extLst>
          </p:nvPr>
        </p:nvGraphicFramePr>
        <p:xfrm>
          <a:off x="395536" y="3068960"/>
          <a:ext cx="4248472" cy="1357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52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67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61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Обществознание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054739"/>
              </p:ext>
            </p:extLst>
          </p:nvPr>
        </p:nvGraphicFramePr>
        <p:xfrm>
          <a:off x="323528" y="1196752"/>
          <a:ext cx="8496944" cy="858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29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09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67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34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0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001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001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001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Всего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/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Средний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качества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успешности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9876"/>
              </p:ext>
            </p:extLst>
          </p:nvPr>
        </p:nvGraphicFramePr>
        <p:xfrm>
          <a:off x="395536" y="3140968"/>
          <a:ext cx="4320480" cy="15016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  </a:t>
                      </a:r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Биология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127361"/>
              </p:ext>
            </p:extLst>
          </p:nvPr>
        </p:nvGraphicFramePr>
        <p:xfrm>
          <a:off x="642910" y="1214422"/>
          <a:ext cx="7817522" cy="117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9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98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79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0419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% качества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% успешности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594535"/>
              </p:ext>
            </p:extLst>
          </p:nvPr>
        </p:nvGraphicFramePr>
        <p:xfrm>
          <a:off x="467544" y="3212976"/>
          <a:ext cx="4320480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7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Информатика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153578"/>
              </p:ext>
            </p:extLst>
          </p:nvPr>
        </p:nvGraphicFramePr>
        <p:xfrm>
          <a:off x="642910" y="1214422"/>
          <a:ext cx="8105553" cy="11704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95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6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96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30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018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487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4487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4487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Всего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/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/>
                        <a:t>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/>
                        <a:t>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Средний балл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качества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% успешности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803044"/>
              </p:ext>
            </p:extLst>
          </p:nvPr>
        </p:nvGraphicFramePr>
        <p:xfrm>
          <a:off x="467544" y="2924944"/>
          <a:ext cx="4104456" cy="135732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8661">
                <a:tc>
                  <a:txBody>
                    <a:bodyPr/>
                    <a:lstStyle/>
                    <a:p>
                      <a:r>
                        <a:rPr lang="ru-RU" dirty="0"/>
                        <a:t>Подтвердили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Повысили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Понизили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-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/>
              <a:t>Выводы: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/>
              <a:t> По результатам основного периода из </a:t>
            </a:r>
            <a:r>
              <a:rPr lang="ru-RU" sz="4000" dirty="0" smtClean="0"/>
              <a:t>13 </a:t>
            </a:r>
            <a:r>
              <a:rPr lang="ru-RU" sz="4000" dirty="0"/>
              <a:t>обучающихся 9-х классов, допущенных к ГИА: </a:t>
            </a:r>
          </a:p>
          <a:p>
            <a:r>
              <a:rPr lang="ru-RU" sz="3600" b="1" dirty="0"/>
              <a:t>- </a:t>
            </a:r>
            <a:r>
              <a:rPr lang="ru-RU" sz="3600" b="1" dirty="0" smtClean="0"/>
              <a:t>131 </a:t>
            </a:r>
            <a:r>
              <a:rPr lang="ru-RU" sz="3600" b="1" dirty="0"/>
              <a:t>обучающихся (100%)  получили аттестат об основном общем образовании;  </a:t>
            </a:r>
            <a:endParaRPr lang="ru-RU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240</Words>
  <Application>Microsoft Office PowerPoint</Application>
  <PresentationFormat>Экран (4:3)</PresentationFormat>
  <Paragraphs>161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Office Theme</vt:lpstr>
      <vt:lpstr>Результаты   ОГЭ  9 классы  21 мая-14 июня   2024 года</vt:lpstr>
      <vt:lpstr> Количество участников ОГЭ по предметам: </vt:lpstr>
      <vt:lpstr>Русский язык</vt:lpstr>
      <vt:lpstr>Математика</vt:lpstr>
      <vt:lpstr>География</vt:lpstr>
      <vt:lpstr>Обществознание</vt:lpstr>
      <vt:lpstr>Биология</vt:lpstr>
      <vt:lpstr>Информатика</vt:lpstr>
      <vt:lpstr>Выводы:  </vt:lpstr>
      <vt:lpstr>Продолжили обучение: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пробного ГВЭ  9 классы  9-15 марта 2016 года</dc:title>
  <dc:creator>Larisa</dc:creator>
  <cp:lastModifiedBy>User</cp:lastModifiedBy>
  <cp:revision>108</cp:revision>
  <cp:lastPrinted>2019-08-29T20:56:16Z</cp:lastPrinted>
  <dcterms:created xsi:type="dcterms:W3CDTF">2016-03-27T21:00:04Z</dcterms:created>
  <dcterms:modified xsi:type="dcterms:W3CDTF">2025-03-22T10:04:32Z</dcterms:modified>
</cp:coreProperties>
</file>